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64" r:id="rId3"/>
    <p:sldId id="265" r:id="rId4"/>
    <p:sldId id="261" r:id="rId5"/>
    <p:sldId id="262" r:id="rId6"/>
    <p:sldId id="263" r:id="rId7"/>
  </p:sldIdLst>
  <p:sldSz cx="9902825" cy="6345238"/>
  <p:notesSz cx="6858000" cy="9144000"/>
  <p:defaultTextStyle>
    <a:defPPr>
      <a:defRPr lang="en-US"/>
    </a:defPPr>
    <a:lvl1pPr marL="0" algn="l" defTabSz="779892" rtl="0" eaLnBrk="1" latinLnBrk="0" hangingPunct="1">
      <a:defRPr sz="1535" kern="1200">
        <a:solidFill>
          <a:schemeClr val="tx1"/>
        </a:solidFill>
        <a:latin typeface="+mn-lt"/>
        <a:ea typeface="+mn-ea"/>
        <a:cs typeface="+mn-cs"/>
      </a:defRPr>
    </a:lvl1pPr>
    <a:lvl2pPr marL="389946" algn="l" defTabSz="779892" rtl="0" eaLnBrk="1" latinLnBrk="0" hangingPunct="1">
      <a:defRPr sz="1535" kern="1200">
        <a:solidFill>
          <a:schemeClr val="tx1"/>
        </a:solidFill>
        <a:latin typeface="+mn-lt"/>
        <a:ea typeface="+mn-ea"/>
        <a:cs typeface="+mn-cs"/>
      </a:defRPr>
    </a:lvl2pPr>
    <a:lvl3pPr marL="779892" algn="l" defTabSz="779892" rtl="0" eaLnBrk="1" latinLnBrk="0" hangingPunct="1">
      <a:defRPr sz="1535" kern="1200">
        <a:solidFill>
          <a:schemeClr val="tx1"/>
        </a:solidFill>
        <a:latin typeface="+mn-lt"/>
        <a:ea typeface="+mn-ea"/>
        <a:cs typeface="+mn-cs"/>
      </a:defRPr>
    </a:lvl3pPr>
    <a:lvl4pPr marL="1169838" algn="l" defTabSz="779892" rtl="0" eaLnBrk="1" latinLnBrk="0" hangingPunct="1">
      <a:defRPr sz="1535" kern="1200">
        <a:solidFill>
          <a:schemeClr val="tx1"/>
        </a:solidFill>
        <a:latin typeface="+mn-lt"/>
        <a:ea typeface="+mn-ea"/>
        <a:cs typeface="+mn-cs"/>
      </a:defRPr>
    </a:lvl4pPr>
    <a:lvl5pPr marL="1559784" algn="l" defTabSz="779892" rtl="0" eaLnBrk="1" latinLnBrk="0" hangingPunct="1">
      <a:defRPr sz="1535" kern="1200">
        <a:solidFill>
          <a:schemeClr val="tx1"/>
        </a:solidFill>
        <a:latin typeface="+mn-lt"/>
        <a:ea typeface="+mn-ea"/>
        <a:cs typeface="+mn-cs"/>
      </a:defRPr>
    </a:lvl5pPr>
    <a:lvl6pPr marL="1949729" algn="l" defTabSz="779892" rtl="0" eaLnBrk="1" latinLnBrk="0" hangingPunct="1">
      <a:defRPr sz="1535" kern="1200">
        <a:solidFill>
          <a:schemeClr val="tx1"/>
        </a:solidFill>
        <a:latin typeface="+mn-lt"/>
        <a:ea typeface="+mn-ea"/>
        <a:cs typeface="+mn-cs"/>
      </a:defRPr>
    </a:lvl6pPr>
    <a:lvl7pPr marL="2339675" algn="l" defTabSz="779892" rtl="0" eaLnBrk="1" latinLnBrk="0" hangingPunct="1">
      <a:defRPr sz="1535" kern="1200">
        <a:solidFill>
          <a:schemeClr val="tx1"/>
        </a:solidFill>
        <a:latin typeface="+mn-lt"/>
        <a:ea typeface="+mn-ea"/>
        <a:cs typeface="+mn-cs"/>
      </a:defRPr>
    </a:lvl7pPr>
    <a:lvl8pPr marL="2729621" algn="l" defTabSz="779892" rtl="0" eaLnBrk="1" latinLnBrk="0" hangingPunct="1">
      <a:defRPr sz="1535" kern="1200">
        <a:solidFill>
          <a:schemeClr val="tx1"/>
        </a:solidFill>
        <a:latin typeface="+mn-lt"/>
        <a:ea typeface="+mn-ea"/>
        <a:cs typeface="+mn-cs"/>
      </a:defRPr>
    </a:lvl8pPr>
    <a:lvl9pPr marL="3119567" algn="l" defTabSz="779892" rtl="0" eaLnBrk="1" latinLnBrk="0" hangingPunct="1">
      <a:defRPr sz="153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641"/>
    <a:srgbClr val="2A569A"/>
    <a:srgbClr val="C54829"/>
    <a:srgbClr val="67B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666"/>
  </p:normalViewPr>
  <p:slideViewPr>
    <p:cSldViewPr snapToGrid="0" snapToObjects="1">
      <p:cViewPr varScale="1">
        <p:scale>
          <a:sx n="75" d="100"/>
          <a:sy n="75" d="100"/>
        </p:scale>
        <p:origin x="10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7853" y="1038446"/>
            <a:ext cx="7427119" cy="2209083"/>
          </a:xfrm>
        </p:spPr>
        <p:txBody>
          <a:bodyPr anchor="b"/>
          <a:lstStyle>
            <a:lvl1pPr algn="ctr">
              <a:defRPr sz="487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7853" y="3332719"/>
            <a:ext cx="7427119" cy="1531963"/>
          </a:xfrm>
        </p:spPr>
        <p:txBody>
          <a:bodyPr/>
          <a:lstStyle>
            <a:lvl1pPr marL="0" indent="0" algn="ctr">
              <a:buNone/>
              <a:defRPr sz="1949"/>
            </a:lvl1pPr>
            <a:lvl2pPr marL="371338" indent="0" algn="ctr">
              <a:buNone/>
              <a:defRPr sz="1624"/>
            </a:lvl2pPr>
            <a:lvl3pPr marL="742676" indent="0" algn="ctr">
              <a:buNone/>
              <a:defRPr sz="1462"/>
            </a:lvl3pPr>
            <a:lvl4pPr marL="1114014" indent="0" algn="ctr">
              <a:buNone/>
              <a:defRPr sz="1300"/>
            </a:lvl4pPr>
            <a:lvl5pPr marL="1485351" indent="0" algn="ctr">
              <a:buNone/>
              <a:defRPr sz="1300"/>
            </a:lvl5pPr>
            <a:lvl6pPr marL="1856689" indent="0" algn="ctr">
              <a:buNone/>
              <a:defRPr sz="1300"/>
            </a:lvl6pPr>
            <a:lvl7pPr marL="2228027" indent="0" algn="ctr">
              <a:buNone/>
              <a:defRPr sz="1300"/>
            </a:lvl7pPr>
            <a:lvl8pPr marL="2599365" indent="0" algn="ctr">
              <a:buNone/>
              <a:defRPr sz="1300"/>
            </a:lvl8pPr>
            <a:lvl9pPr marL="2970703" indent="0" algn="ctr">
              <a:buNone/>
              <a:defRPr sz="13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0FFC-6636-9545-A031-CE567BEFBA9B}" type="datetimeFigureOut">
              <a:rPr lang="mr-IN" smtClean="0"/>
              <a:t>09-08-2018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15AC-70BF-704F-B32F-9B3DE6F79D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5574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0FFC-6636-9545-A031-CE567BEFBA9B}" type="datetimeFigureOut">
              <a:rPr lang="mr-IN" smtClean="0"/>
              <a:t>09-08-2018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15AC-70BF-704F-B32F-9B3DE6F79D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337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709" y="337825"/>
            <a:ext cx="2135297" cy="537729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819" y="337825"/>
            <a:ext cx="6282105" cy="53772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0FFC-6636-9545-A031-CE567BEFBA9B}" type="datetimeFigureOut">
              <a:rPr lang="mr-IN" smtClean="0"/>
              <a:t>09-08-2018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15AC-70BF-704F-B32F-9B3DE6F79D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54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0FFC-6636-9545-A031-CE567BEFBA9B}" type="datetimeFigureOut">
              <a:rPr lang="mr-IN" smtClean="0"/>
              <a:t>09-08-2018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15AC-70BF-704F-B32F-9B3DE6F79D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140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661" y="1581904"/>
            <a:ext cx="8541187" cy="2639442"/>
          </a:xfrm>
        </p:spPr>
        <p:txBody>
          <a:bodyPr anchor="b"/>
          <a:lstStyle>
            <a:lvl1pPr>
              <a:defRPr sz="487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661" y="4246317"/>
            <a:ext cx="8541187" cy="1388020"/>
          </a:xfrm>
        </p:spPr>
        <p:txBody>
          <a:bodyPr/>
          <a:lstStyle>
            <a:lvl1pPr marL="0" indent="0">
              <a:buNone/>
              <a:defRPr sz="1949">
                <a:solidFill>
                  <a:schemeClr val="tx1">
                    <a:tint val="75000"/>
                  </a:schemeClr>
                </a:solidFill>
              </a:defRPr>
            </a:lvl1pPr>
            <a:lvl2pPr marL="371338" indent="0">
              <a:buNone/>
              <a:defRPr sz="1624">
                <a:solidFill>
                  <a:schemeClr val="tx1">
                    <a:tint val="75000"/>
                  </a:schemeClr>
                </a:solidFill>
              </a:defRPr>
            </a:lvl2pPr>
            <a:lvl3pPr marL="742676" indent="0">
              <a:buNone/>
              <a:defRPr sz="1462">
                <a:solidFill>
                  <a:schemeClr val="tx1">
                    <a:tint val="75000"/>
                  </a:schemeClr>
                </a:solidFill>
              </a:defRPr>
            </a:lvl3pPr>
            <a:lvl4pPr marL="111401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3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668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0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5993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07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0FFC-6636-9545-A031-CE567BEFBA9B}" type="datetimeFigureOut">
              <a:rPr lang="mr-IN" smtClean="0"/>
              <a:t>09-08-2018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15AC-70BF-704F-B32F-9B3DE6F79D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04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819" y="1689126"/>
            <a:ext cx="4208701" cy="402599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3305" y="1689126"/>
            <a:ext cx="4208701" cy="402599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0FFC-6636-9545-A031-CE567BEFBA9B}" type="datetimeFigureOut">
              <a:rPr lang="mr-IN" smtClean="0"/>
              <a:t>09-08-2018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15AC-70BF-704F-B32F-9B3DE6F79D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515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109" y="337825"/>
            <a:ext cx="8541187" cy="12264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109" y="1555465"/>
            <a:ext cx="4189359" cy="762309"/>
          </a:xfrm>
        </p:spPr>
        <p:txBody>
          <a:bodyPr anchor="b"/>
          <a:lstStyle>
            <a:lvl1pPr marL="0" indent="0">
              <a:buNone/>
              <a:defRPr sz="1949" b="1"/>
            </a:lvl1pPr>
            <a:lvl2pPr marL="371338" indent="0">
              <a:buNone/>
              <a:defRPr sz="1624" b="1"/>
            </a:lvl2pPr>
            <a:lvl3pPr marL="742676" indent="0">
              <a:buNone/>
              <a:defRPr sz="1462" b="1"/>
            </a:lvl3pPr>
            <a:lvl4pPr marL="1114014" indent="0">
              <a:buNone/>
              <a:defRPr sz="1300" b="1"/>
            </a:lvl4pPr>
            <a:lvl5pPr marL="1485351" indent="0">
              <a:buNone/>
              <a:defRPr sz="1300" b="1"/>
            </a:lvl5pPr>
            <a:lvl6pPr marL="1856689" indent="0">
              <a:buNone/>
              <a:defRPr sz="1300" b="1"/>
            </a:lvl6pPr>
            <a:lvl7pPr marL="2228027" indent="0">
              <a:buNone/>
              <a:defRPr sz="1300" b="1"/>
            </a:lvl7pPr>
            <a:lvl8pPr marL="2599365" indent="0">
              <a:buNone/>
              <a:defRPr sz="1300" b="1"/>
            </a:lvl8pPr>
            <a:lvl9pPr marL="2970703" indent="0">
              <a:buNone/>
              <a:defRPr sz="13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109" y="2317774"/>
            <a:ext cx="4189359" cy="34090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3305" y="1555465"/>
            <a:ext cx="4209990" cy="762309"/>
          </a:xfrm>
        </p:spPr>
        <p:txBody>
          <a:bodyPr anchor="b"/>
          <a:lstStyle>
            <a:lvl1pPr marL="0" indent="0">
              <a:buNone/>
              <a:defRPr sz="1949" b="1"/>
            </a:lvl1pPr>
            <a:lvl2pPr marL="371338" indent="0">
              <a:buNone/>
              <a:defRPr sz="1624" b="1"/>
            </a:lvl2pPr>
            <a:lvl3pPr marL="742676" indent="0">
              <a:buNone/>
              <a:defRPr sz="1462" b="1"/>
            </a:lvl3pPr>
            <a:lvl4pPr marL="1114014" indent="0">
              <a:buNone/>
              <a:defRPr sz="1300" b="1"/>
            </a:lvl4pPr>
            <a:lvl5pPr marL="1485351" indent="0">
              <a:buNone/>
              <a:defRPr sz="1300" b="1"/>
            </a:lvl5pPr>
            <a:lvl6pPr marL="1856689" indent="0">
              <a:buNone/>
              <a:defRPr sz="1300" b="1"/>
            </a:lvl6pPr>
            <a:lvl7pPr marL="2228027" indent="0">
              <a:buNone/>
              <a:defRPr sz="1300" b="1"/>
            </a:lvl7pPr>
            <a:lvl8pPr marL="2599365" indent="0">
              <a:buNone/>
              <a:defRPr sz="1300" b="1"/>
            </a:lvl8pPr>
            <a:lvl9pPr marL="2970703" indent="0">
              <a:buNone/>
              <a:defRPr sz="13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3305" y="2317774"/>
            <a:ext cx="4209990" cy="34090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0FFC-6636-9545-A031-CE567BEFBA9B}" type="datetimeFigureOut">
              <a:rPr lang="mr-IN" smtClean="0"/>
              <a:t>09-08-2018</a:t>
            </a:fld>
            <a:endParaRPr lang="mr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15AC-70BF-704F-B32F-9B3DE6F79D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110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0FFC-6636-9545-A031-CE567BEFBA9B}" type="datetimeFigureOut">
              <a:rPr lang="mr-IN" smtClean="0"/>
              <a:t>09-08-2018</a:t>
            </a:fld>
            <a:endParaRPr lang="mr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15AC-70BF-704F-B32F-9B3DE6F79D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210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0FFC-6636-9545-A031-CE567BEFBA9B}" type="datetimeFigureOut">
              <a:rPr lang="mr-IN" smtClean="0"/>
              <a:t>09-08-2018</a:t>
            </a:fld>
            <a:endParaRPr lang="mr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15AC-70BF-704F-B32F-9B3DE6F79D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626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109" y="423016"/>
            <a:ext cx="3193919" cy="1480556"/>
          </a:xfrm>
        </p:spPr>
        <p:txBody>
          <a:bodyPr anchor="b"/>
          <a:lstStyle>
            <a:lvl1pPr>
              <a:defRPr sz="259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9991" y="913597"/>
            <a:ext cx="5013305" cy="4509232"/>
          </a:xfrm>
        </p:spPr>
        <p:txBody>
          <a:bodyPr/>
          <a:lstStyle>
            <a:lvl1pPr>
              <a:defRPr sz="2599"/>
            </a:lvl1pPr>
            <a:lvl2pPr>
              <a:defRPr sz="2274"/>
            </a:lvl2pPr>
            <a:lvl3pPr>
              <a:defRPr sz="1949"/>
            </a:lvl3pPr>
            <a:lvl4pPr>
              <a:defRPr sz="1624"/>
            </a:lvl4pPr>
            <a:lvl5pPr>
              <a:defRPr sz="1624"/>
            </a:lvl5pPr>
            <a:lvl6pPr>
              <a:defRPr sz="1624"/>
            </a:lvl6pPr>
            <a:lvl7pPr>
              <a:defRPr sz="1624"/>
            </a:lvl7pPr>
            <a:lvl8pPr>
              <a:defRPr sz="1624"/>
            </a:lvl8pPr>
            <a:lvl9pPr>
              <a:defRPr sz="162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109" y="1903572"/>
            <a:ext cx="3193919" cy="3526601"/>
          </a:xfrm>
        </p:spPr>
        <p:txBody>
          <a:bodyPr/>
          <a:lstStyle>
            <a:lvl1pPr marL="0" indent="0">
              <a:buNone/>
              <a:defRPr sz="1300"/>
            </a:lvl1pPr>
            <a:lvl2pPr marL="371338" indent="0">
              <a:buNone/>
              <a:defRPr sz="1137"/>
            </a:lvl2pPr>
            <a:lvl3pPr marL="742676" indent="0">
              <a:buNone/>
              <a:defRPr sz="975"/>
            </a:lvl3pPr>
            <a:lvl4pPr marL="1114014" indent="0">
              <a:buNone/>
              <a:defRPr sz="812"/>
            </a:lvl4pPr>
            <a:lvl5pPr marL="1485351" indent="0">
              <a:buNone/>
              <a:defRPr sz="812"/>
            </a:lvl5pPr>
            <a:lvl6pPr marL="1856689" indent="0">
              <a:buNone/>
              <a:defRPr sz="812"/>
            </a:lvl6pPr>
            <a:lvl7pPr marL="2228027" indent="0">
              <a:buNone/>
              <a:defRPr sz="812"/>
            </a:lvl7pPr>
            <a:lvl8pPr marL="2599365" indent="0">
              <a:buNone/>
              <a:defRPr sz="812"/>
            </a:lvl8pPr>
            <a:lvl9pPr marL="2970703" indent="0">
              <a:buNone/>
              <a:defRPr sz="812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0FFC-6636-9545-A031-CE567BEFBA9B}" type="datetimeFigureOut">
              <a:rPr lang="mr-IN" smtClean="0"/>
              <a:t>09-08-2018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15AC-70BF-704F-B32F-9B3DE6F79D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331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109" y="423016"/>
            <a:ext cx="3193919" cy="1480556"/>
          </a:xfrm>
        </p:spPr>
        <p:txBody>
          <a:bodyPr anchor="b"/>
          <a:lstStyle>
            <a:lvl1pPr>
              <a:defRPr sz="259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09991" y="913597"/>
            <a:ext cx="5013305" cy="4509232"/>
          </a:xfrm>
        </p:spPr>
        <p:txBody>
          <a:bodyPr anchor="t"/>
          <a:lstStyle>
            <a:lvl1pPr marL="0" indent="0">
              <a:buNone/>
              <a:defRPr sz="2599"/>
            </a:lvl1pPr>
            <a:lvl2pPr marL="371338" indent="0">
              <a:buNone/>
              <a:defRPr sz="2274"/>
            </a:lvl2pPr>
            <a:lvl3pPr marL="742676" indent="0">
              <a:buNone/>
              <a:defRPr sz="1949"/>
            </a:lvl3pPr>
            <a:lvl4pPr marL="1114014" indent="0">
              <a:buNone/>
              <a:defRPr sz="1624"/>
            </a:lvl4pPr>
            <a:lvl5pPr marL="1485351" indent="0">
              <a:buNone/>
              <a:defRPr sz="1624"/>
            </a:lvl5pPr>
            <a:lvl6pPr marL="1856689" indent="0">
              <a:buNone/>
              <a:defRPr sz="1624"/>
            </a:lvl6pPr>
            <a:lvl7pPr marL="2228027" indent="0">
              <a:buNone/>
              <a:defRPr sz="1624"/>
            </a:lvl7pPr>
            <a:lvl8pPr marL="2599365" indent="0">
              <a:buNone/>
              <a:defRPr sz="1624"/>
            </a:lvl8pPr>
            <a:lvl9pPr marL="2970703" indent="0">
              <a:buNone/>
              <a:defRPr sz="1624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109" y="1903572"/>
            <a:ext cx="3193919" cy="3526601"/>
          </a:xfrm>
        </p:spPr>
        <p:txBody>
          <a:bodyPr/>
          <a:lstStyle>
            <a:lvl1pPr marL="0" indent="0">
              <a:buNone/>
              <a:defRPr sz="1300"/>
            </a:lvl1pPr>
            <a:lvl2pPr marL="371338" indent="0">
              <a:buNone/>
              <a:defRPr sz="1137"/>
            </a:lvl2pPr>
            <a:lvl3pPr marL="742676" indent="0">
              <a:buNone/>
              <a:defRPr sz="975"/>
            </a:lvl3pPr>
            <a:lvl4pPr marL="1114014" indent="0">
              <a:buNone/>
              <a:defRPr sz="812"/>
            </a:lvl4pPr>
            <a:lvl5pPr marL="1485351" indent="0">
              <a:buNone/>
              <a:defRPr sz="812"/>
            </a:lvl5pPr>
            <a:lvl6pPr marL="1856689" indent="0">
              <a:buNone/>
              <a:defRPr sz="812"/>
            </a:lvl6pPr>
            <a:lvl7pPr marL="2228027" indent="0">
              <a:buNone/>
              <a:defRPr sz="812"/>
            </a:lvl7pPr>
            <a:lvl8pPr marL="2599365" indent="0">
              <a:buNone/>
              <a:defRPr sz="812"/>
            </a:lvl8pPr>
            <a:lvl9pPr marL="2970703" indent="0">
              <a:buNone/>
              <a:defRPr sz="812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0FFC-6636-9545-A031-CE567BEFBA9B}" type="datetimeFigureOut">
              <a:rPr lang="mr-IN" smtClean="0"/>
              <a:t>09-08-2018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15AC-70BF-704F-B32F-9B3DE6F79D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110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819" y="337825"/>
            <a:ext cx="8541187" cy="1226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819" y="1689126"/>
            <a:ext cx="8541187" cy="4025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819" y="5881096"/>
            <a:ext cx="2228136" cy="33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30FFC-6636-9545-A031-CE567BEFBA9B}" type="datetimeFigureOut">
              <a:rPr lang="mr-IN" smtClean="0"/>
              <a:t>09-08-2018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311" y="5881096"/>
            <a:ext cx="3342203" cy="33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3870" y="5881096"/>
            <a:ext cx="2228136" cy="33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315AC-70BF-704F-B32F-9B3DE6F79D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259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42676" rtl="0" eaLnBrk="1" latinLnBrk="0" hangingPunct="1">
        <a:lnSpc>
          <a:spcPct val="90000"/>
        </a:lnSpc>
        <a:spcBef>
          <a:spcPct val="0"/>
        </a:spcBef>
        <a:buNone/>
        <a:defRPr sz="35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669" indent="-185669" algn="l" defTabSz="742676" rtl="0" eaLnBrk="1" latinLnBrk="0" hangingPunct="1">
        <a:lnSpc>
          <a:spcPct val="90000"/>
        </a:lnSpc>
        <a:spcBef>
          <a:spcPts val="812"/>
        </a:spcBef>
        <a:buFont typeface="Arial" panose="020B0604020202020204" pitchFamily="34" charset="0"/>
        <a:buChar char="•"/>
        <a:defRPr sz="2274" kern="1200">
          <a:solidFill>
            <a:schemeClr val="tx1"/>
          </a:solidFill>
          <a:latin typeface="+mn-lt"/>
          <a:ea typeface="+mn-ea"/>
          <a:cs typeface="+mn-cs"/>
        </a:defRPr>
      </a:lvl1pPr>
      <a:lvl2pPr marL="557007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2pPr>
      <a:lvl3pPr marL="928345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4" kern="1200">
          <a:solidFill>
            <a:schemeClr val="tx1"/>
          </a:solidFill>
          <a:latin typeface="+mn-lt"/>
          <a:ea typeface="+mn-ea"/>
          <a:cs typeface="+mn-cs"/>
        </a:defRPr>
      </a:lvl3pPr>
      <a:lvl4pPr marL="1299682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671020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2042358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413696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785034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3156372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676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338" algn="l" defTabSz="742676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676" algn="l" defTabSz="742676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014" algn="l" defTabSz="742676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351" algn="l" defTabSz="742676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6689" algn="l" defTabSz="742676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027" algn="l" defTabSz="742676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599365" algn="l" defTabSz="742676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0703" algn="l" defTabSz="742676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2569029" cy="783771"/>
          </a:xfrm>
          <a:custGeom>
            <a:avLst/>
            <a:gdLst>
              <a:gd name="connsiteX0" fmla="*/ 0 w 2202024"/>
              <a:gd name="connsiteY0" fmla="*/ 0 h 783771"/>
              <a:gd name="connsiteX1" fmla="*/ 2202024 w 2202024"/>
              <a:gd name="connsiteY1" fmla="*/ 0 h 783771"/>
              <a:gd name="connsiteX2" fmla="*/ 2202024 w 2202024"/>
              <a:gd name="connsiteY2" fmla="*/ 783771 h 783771"/>
              <a:gd name="connsiteX3" fmla="*/ 0 w 2202024"/>
              <a:gd name="connsiteY3" fmla="*/ 783771 h 783771"/>
              <a:gd name="connsiteX4" fmla="*/ 0 w 2202024"/>
              <a:gd name="connsiteY4" fmla="*/ 0 h 783771"/>
              <a:gd name="connsiteX0" fmla="*/ 0 w 2202024"/>
              <a:gd name="connsiteY0" fmla="*/ 0 h 783771"/>
              <a:gd name="connsiteX1" fmla="*/ 2202024 w 2202024"/>
              <a:gd name="connsiteY1" fmla="*/ 0 h 783771"/>
              <a:gd name="connsiteX2" fmla="*/ 1810138 w 2202024"/>
              <a:gd name="connsiteY2" fmla="*/ 783771 h 783771"/>
              <a:gd name="connsiteX3" fmla="*/ 0 w 2202024"/>
              <a:gd name="connsiteY3" fmla="*/ 783771 h 783771"/>
              <a:gd name="connsiteX4" fmla="*/ 0 w 2202024"/>
              <a:gd name="connsiteY4" fmla="*/ 0 h 78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2024" h="783771">
                <a:moveTo>
                  <a:pt x="0" y="0"/>
                </a:moveTo>
                <a:lnTo>
                  <a:pt x="2202024" y="0"/>
                </a:lnTo>
                <a:lnTo>
                  <a:pt x="1810138" y="783771"/>
                </a:lnTo>
                <a:lnTo>
                  <a:pt x="0" y="783771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sz="3600" b="1" dirty="0">
                <a:latin typeface="r0c0i Linotte SemiBold" charset="0"/>
                <a:ea typeface="r0c0i Linotte SemiBold" charset="0"/>
                <a:cs typeface="r0c0i Linotte SemiBold" charset="0"/>
              </a:rPr>
              <a:t>EXCEL</a:t>
            </a:r>
            <a:endParaRPr sz="3600" b="1" dirty="0">
              <a:latin typeface="r0c0i Linotte SemiBold" charset="0"/>
              <a:ea typeface="r0c0i Linotte SemiBold" charset="0"/>
              <a:cs typeface="r0c0i Linotte SemiBold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241" y="5269877"/>
            <a:ext cx="2888343" cy="8536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1288143"/>
            <a:ext cx="9902825" cy="3889829"/>
          </a:xfrm>
          <a:prstGeom prst="rect">
            <a:avLst/>
          </a:prstGeom>
          <a:solidFill>
            <a:srgbClr val="2D36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r0c0i Linotte" charset="0"/>
                <a:ea typeface="r0c0i Linotte" charset="0"/>
                <a:cs typeface="r0c0i Linotte" charset="0"/>
              </a:rPr>
              <a:t>Hướng</a:t>
            </a:r>
            <a:r>
              <a:rPr lang="en-US" sz="6600" dirty="0" smtClean="0">
                <a:latin typeface="r0c0i Linotte" charset="0"/>
                <a:ea typeface="r0c0i Linotte" charset="0"/>
                <a:cs typeface="r0c0i Linotte" charset="0"/>
              </a:rPr>
              <a:t> </a:t>
            </a:r>
            <a:r>
              <a:rPr lang="en-US" sz="6600" dirty="0" err="1" smtClean="0">
                <a:latin typeface="r0c0i Linotte" charset="0"/>
                <a:ea typeface="r0c0i Linotte" charset="0"/>
                <a:cs typeface="r0c0i Linotte" charset="0"/>
              </a:rPr>
              <a:t>dẫn</a:t>
            </a:r>
            <a:r>
              <a:rPr lang="en-US" sz="6600" dirty="0" smtClean="0">
                <a:latin typeface="r0c0i Linotte" charset="0"/>
                <a:ea typeface="r0c0i Linotte" charset="0"/>
                <a:cs typeface="r0c0i Linotte" charset="0"/>
              </a:rPr>
              <a:t> </a:t>
            </a:r>
            <a:r>
              <a:rPr lang="en-US" sz="6600" dirty="0" err="1" smtClean="0">
                <a:latin typeface="r0c0i Linotte" charset="0"/>
                <a:ea typeface="r0c0i Linotte" charset="0"/>
                <a:cs typeface="r0c0i Linotte" charset="0"/>
              </a:rPr>
              <a:t>lập</a:t>
            </a:r>
            <a:r>
              <a:rPr lang="en-US" sz="6600" dirty="0" smtClean="0">
                <a:latin typeface="r0c0i Linotte" charset="0"/>
                <a:ea typeface="r0c0i Linotte" charset="0"/>
                <a:cs typeface="r0c0i Linotte" charset="0"/>
              </a:rPr>
              <a:t> </a:t>
            </a:r>
            <a:r>
              <a:rPr lang="en-US" sz="6600" dirty="0" err="1" smtClean="0">
                <a:latin typeface="r0c0i Linotte" charset="0"/>
                <a:ea typeface="r0c0i Linotte" charset="0"/>
                <a:cs typeface="r0c0i Linotte" charset="0"/>
              </a:rPr>
              <a:t>Sổ</a:t>
            </a:r>
            <a:r>
              <a:rPr lang="en-US" sz="6600" dirty="0" smtClean="0">
                <a:latin typeface="r0c0i Linotte" charset="0"/>
                <a:ea typeface="r0c0i Linotte" charset="0"/>
                <a:cs typeface="r0c0i Linotte" charset="0"/>
              </a:rPr>
              <a:t> chi </a:t>
            </a:r>
            <a:r>
              <a:rPr lang="en-US" sz="6600" dirty="0" err="1" smtClean="0">
                <a:latin typeface="r0c0i Linotte" charset="0"/>
                <a:ea typeface="r0c0i Linotte" charset="0"/>
                <a:cs typeface="r0c0i Linotte" charset="0"/>
              </a:rPr>
              <a:t>tiết</a:t>
            </a:r>
            <a:r>
              <a:rPr lang="en-US" sz="6600" dirty="0">
                <a:latin typeface="r0c0i Linotte" charset="0"/>
                <a:ea typeface="r0c0i Linotte" charset="0"/>
                <a:cs typeface="r0c0i Linotte" charset="0"/>
              </a:rPr>
              <a:t> </a:t>
            </a:r>
            <a:r>
              <a:rPr lang="en-US" sz="6600" dirty="0" err="1" smtClean="0">
                <a:latin typeface="r0c0i Linotte" charset="0"/>
                <a:ea typeface="r0c0i Linotte" charset="0"/>
                <a:cs typeface="r0c0i Linotte" charset="0"/>
              </a:rPr>
              <a:t>phát</a:t>
            </a:r>
            <a:r>
              <a:rPr lang="en-US" sz="6600" dirty="0" smtClean="0">
                <a:latin typeface="r0c0i Linotte" charset="0"/>
                <a:ea typeface="r0c0i Linotte" charset="0"/>
                <a:cs typeface="r0c0i Linotte" charset="0"/>
              </a:rPr>
              <a:t> </a:t>
            </a:r>
            <a:r>
              <a:rPr lang="en-US" sz="6600" dirty="0" err="1" smtClean="0">
                <a:latin typeface="r0c0i Linotte" charset="0"/>
                <a:ea typeface="r0c0i Linotte" charset="0"/>
                <a:cs typeface="r0c0i Linotte" charset="0"/>
              </a:rPr>
              <a:t>hành</a:t>
            </a:r>
            <a:r>
              <a:rPr lang="en-US" sz="6600" dirty="0" smtClean="0">
                <a:latin typeface="r0c0i Linotte" charset="0"/>
                <a:ea typeface="r0c0i Linotte" charset="0"/>
                <a:cs typeface="r0c0i Linotte" charset="0"/>
              </a:rPr>
              <a:t> </a:t>
            </a:r>
            <a:r>
              <a:rPr lang="en-US" sz="6600" dirty="0" err="1" smtClean="0">
                <a:latin typeface="r0c0i Linotte" charset="0"/>
                <a:ea typeface="r0c0i Linotte" charset="0"/>
                <a:cs typeface="r0c0i Linotte" charset="0"/>
              </a:rPr>
              <a:t>cổ</a:t>
            </a:r>
            <a:r>
              <a:rPr lang="en-US" sz="6600" dirty="0" smtClean="0">
                <a:latin typeface="r0c0i Linotte" charset="0"/>
                <a:ea typeface="r0c0i Linotte" charset="0"/>
                <a:cs typeface="r0c0i Linotte" charset="0"/>
              </a:rPr>
              <a:t> </a:t>
            </a:r>
            <a:r>
              <a:rPr lang="en-US" sz="6600" dirty="0" err="1" smtClean="0">
                <a:latin typeface="r0c0i Linotte" charset="0"/>
                <a:ea typeface="r0c0i Linotte" charset="0"/>
                <a:cs typeface="r0c0i Linotte" charset="0"/>
              </a:rPr>
              <a:t>phiếu</a:t>
            </a:r>
            <a:endParaRPr lang="en-US" sz="6600" dirty="0" smtClean="0">
              <a:latin typeface="r0c0i Linotte" charset="0"/>
              <a:ea typeface="r0c0i Linotte" charset="0"/>
              <a:cs typeface="r0c0i Linotte" charset="0"/>
            </a:endParaRPr>
          </a:p>
          <a:p>
            <a:pPr algn="ctr"/>
            <a:r>
              <a:rPr lang="en-US" sz="6600" dirty="0" err="1" smtClean="0">
                <a:latin typeface="r0c0i Linotte" charset="0"/>
                <a:ea typeface="r0c0i Linotte" charset="0"/>
                <a:cs typeface="r0c0i Linotte" charset="0"/>
              </a:rPr>
              <a:t>Thông</a:t>
            </a:r>
            <a:r>
              <a:rPr lang="en-US" sz="6600" dirty="0" smtClean="0">
                <a:latin typeface="r0c0i Linotte" charset="0"/>
                <a:ea typeface="r0c0i Linotte" charset="0"/>
                <a:cs typeface="r0c0i Linotte" charset="0"/>
              </a:rPr>
              <a:t> </a:t>
            </a:r>
            <a:r>
              <a:rPr lang="en-US" sz="6600" dirty="0" err="1" smtClean="0">
                <a:latin typeface="r0c0i Linotte" charset="0"/>
                <a:ea typeface="r0c0i Linotte" charset="0"/>
                <a:cs typeface="r0c0i Linotte" charset="0"/>
              </a:rPr>
              <a:t>tư</a:t>
            </a:r>
            <a:r>
              <a:rPr lang="en-US" sz="6600" dirty="0" smtClean="0">
                <a:latin typeface="r0c0i Linotte" charset="0"/>
                <a:ea typeface="r0c0i Linotte" charset="0"/>
                <a:cs typeface="r0c0i Linotte" charset="0"/>
              </a:rPr>
              <a:t> 133 </a:t>
            </a:r>
            <a:r>
              <a:rPr lang="en-US" sz="6600" dirty="0" err="1" smtClean="0">
                <a:latin typeface="r0c0i Linotte" charset="0"/>
                <a:ea typeface="r0c0i Linotte" charset="0"/>
                <a:cs typeface="r0c0i Linotte" charset="0"/>
              </a:rPr>
              <a:t>trên</a:t>
            </a:r>
            <a:r>
              <a:rPr lang="en-US" sz="6600" dirty="0" smtClean="0">
                <a:latin typeface="r0c0i Linotte" charset="0"/>
                <a:ea typeface="r0c0i Linotte" charset="0"/>
                <a:cs typeface="r0c0i Linotte" charset="0"/>
              </a:rPr>
              <a:t> Excel</a:t>
            </a:r>
            <a:endParaRPr sz="6600" dirty="0">
              <a:latin typeface="r0c0i Linotte" charset="0"/>
              <a:ea typeface="r0c0i Linotte" charset="0"/>
              <a:cs typeface="r0c0i Linott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2569029" cy="783771"/>
          </a:xfrm>
          <a:custGeom>
            <a:avLst/>
            <a:gdLst>
              <a:gd name="connsiteX0" fmla="*/ 0 w 2202024"/>
              <a:gd name="connsiteY0" fmla="*/ 0 h 783771"/>
              <a:gd name="connsiteX1" fmla="*/ 2202024 w 2202024"/>
              <a:gd name="connsiteY1" fmla="*/ 0 h 783771"/>
              <a:gd name="connsiteX2" fmla="*/ 2202024 w 2202024"/>
              <a:gd name="connsiteY2" fmla="*/ 783771 h 783771"/>
              <a:gd name="connsiteX3" fmla="*/ 0 w 2202024"/>
              <a:gd name="connsiteY3" fmla="*/ 783771 h 783771"/>
              <a:gd name="connsiteX4" fmla="*/ 0 w 2202024"/>
              <a:gd name="connsiteY4" fmla="*/ 0 h 783771"/>
              <a:gd name="connsiteX0" fmla="*/ 0 w 2202024"/>
              <a:gd name="connsiteY0" fmla="*/ 0 h 783771"/>
              <a:gd name="connsiteX1" fmla="*/ 2202024 w 2202024"/>
              <a:gd name="connsiteY1" fmla="*/ 0 h 783771"/>
              <a:gd name="connsiteX2" fmla="*/ 1810138 w 2202024"/>
              <a:gd name="connsiteY2" fmla="*/ 783771 h 783771"/>
              <a:gd name="connsiteX3" fmla="*/ 0 w 2202024"/>
              <a:gd name="connsiteY3" fmla="*/ 783771 h 783771"/>
              <a:gd name="connsiteX4" fmla="*/ 0 w 2202024"/>
              <a:gd name="connsiteY4" fmla="*/ 0 h 78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2024" h="783771">
                <a:moveTo>
                  <a:pt x="0" y="0"/>
                </a:moveTo>
                <a:lnTo>
                  <a:pt x="2202024" y="0"/>
                </a:lnTo>
                <a:lnTo>
                  <a:pt x="1810138" y="783771"/>
                </a:lnTo>
                <a:lnTo>
                  <a:pt x="0" y="783771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vi-VN" sz="3600" b="1" dirty="0">
                <a:latin typeface="r0c0i Linotte SemiBold" charset="0"/>
                <a:ea typeface="r0c0i Linotte SemiBold" charset="0"/>
                <a:cs typeface="r0c0i Linotte SemiBold" charset="0"/>
              </a:rPr>
              <a:t>Kế toán</a:t>
            </a:r>
            <a:endParaRPr sz="3600" b="1" dirty="0">
              <a:latin typeface="r0c0i Linotte SemiBold" charset="0"/>
              <a:ea typeface="r0c0i Linotte SemiBold" charset="0"/>
              <a:cs typeface="r0c0i Linotte SemiBold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241" y="5269877"/>
            <a:ext cx="2888343" cy="8536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1074057"/>
            <a:ext cx="9902826" cy="3889829"/>
          </a:xfrm>
          <a:prstGeom prst="rect">
            <a:avLst/>
          </a:prstGeom>
          <a:solidFill>
            <a:srgbClr val="2D36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r0c0i Linotte" charset="0"/>
                <a:ea typeface="r0c0i Linotte" charset="0"/>
                <a:cs typeface="r0c0i Linotte" charset="0"/>
              </a:rPr>
              <a:t>Hướng</a:t>
            </a:r>
            <a:r>
              <a:rPr lang="en-US" sz="6600" dirty="0" smtClean="0">
                <a:latin typeface="r0c0i Linotte" charset="0"/>
                <a:ea typeface="r0c0i Linotte" charset="0"/>
                <a:cs typeface="r0c0i Linotte" charset="0"/>
              </a:rPr>
              <a:t> </a:t>
            </a:r>
            <a:r>
              <a:rPr lang="en-US" sz="6600" dirty="0" err="1" smtClean="0">
                <a:latin typeface="r0c0i Linotte" charset="0"/>
                <a:ea typeface="r0c0i Linotte" charset="0"/>
                <a:cs typeface="r0c0i Linotte" charset="0"/>
              </a:rPr>
              <a:t>dẫn</a:t>
            </a:r>
            <a:r>
              <a:rPr lang="en-US" sz="6600" dirty="0" smtClean="0">
                <a:latin typeface="r0c0i Linotte" charset="0"/>
                <a:ea typeface="r0c0i Linotte" charset="0"/>
                <a:cs typeface="r0c0i Linotte" charset="0"/>
              </a:rPr>
              <a:t> </a:t>
            </a:r>
            <a:r>
              <a:rPr lang="en-US" sz="6600" dirty="0" err="1" smtClean="0">
                <a:latin typeface="r0c0i Linotte" charset="0"/>
                <a:ea typeface="r0c0i Linotte" charset="0"/>
                <a:cs typeface="r0c0i Linotte" charset="0"/>
              </a:rPr>
              <a:t>cách</a:t>
            </a:r>
            <a:r>
              <a:rPr lang="en-US" sz="6600" dirty="0" smtClean="0">
                <a:latin typeface="r0c0i Linotte" charset="0"/>
                <a:ea typeface="r0c0i Linotte" charset="0"/>
                <a:cs typeface="r0c0i Linotte" charset="0"/>
              </a:rPr>
              <a:t> </a:t>
            </a:r>
            <a:r>
              <a:rPr lang="en-US" sz="6600" dirty="0" err="1" smtClean="0">
                <a:latin typeface="r0c0i Linotte" charset="0"/>
                <a:ea typeface="r0c0i Linotte" charset="0"/>
                <a:cs typeface="r0c0i Linotte" charset="0"/>
              </a:rPr>
              <a:t>ghi</a:t>
            </a:r>
            <a:r>
              <a:rPr lang="en-US" sz="6600" dirty="0" smtClean="0">
                <a:latin typeface="r0c0i Linotte" charset="0"/>
                <a:ea typeface="r0c0i Linotte" charset="0"/>
                <a:cs typeface="r0c0i Linotte" charset="0"/>
              </a:rPr>
              <a:t> </a:t>
            </a:r>
            <a:br>
              <a:rPr lang="en-US" sz="6600" dirty="0" smtClean="0">
                <a:latin typeface="r0c0i Linotte" charset="0"/>
                <a:ea typeface="r0c0i Linotte" charset="0"/>
                <a:cs typeface="r0c0i Linotte" charset="0"/>
              </a:rPr>
            </a:br>
            <a:r>
              <a:rPr lang="en-US" sz="6600" dirty="0" err="1" smtClean="0">
                <a:latin typeface="r0c0i Linotte" charset="0"/>
                <a:ea typeface="r0c0i Linotte" charset="0"/>
                <a:cs typeface="r0c0i Linotte" charset="0"/>
              </a:rPr>
              <a:t>Bảng</a:t>
            </a:r>
            <a:r>
              <a:rPr lang="en-US" sz="6600" dirty="0" smtClean="0">
                <a:latin typeface="r0c0i Linotte" charset="0"/>
                <a:ea typeface="r0c0i Linotte" charset="0"/>
                <a:cs typeface="r0c0i Linotte" charset="0"/>
              </a:rPr>
              <a:t> </a:t>
            </a:r>
            <a:r>
              <a:rPr lang="en-US" sz="6600" dirty="0" err="1" smtClean="0">
                <a:latin typeface="r0c0i Linotte" charset="0"/>
                <a:ea typeface="r0c0i Linotte" charset="0"/>
                <a:cs typeface="r0c0i Linotte" charset="0"/>
              </a:rPr>
              <a:t>tổng</a:t>
            </a:r>
            <a:r>
              <a:rPr lang="en-US" sz="6600" dirty="0" smtClean="0">
                <a:latin typeface="r0c0i Linotte" charset="0"/>
                <a:ea typeface="r0c0i Linotte" charset="0"/>
                <a:cs typeface="r0c0i Linotte" charset="0"/>
              </a:rPr>
              <a:t> </a:t>
            </a:r>
            <a:r>
              <a:rPr lang="en-US" sz="6600" dirty="0" err="1" smtClean="0">
                <a:latin typeface="r0c0i Linotte" charset="0"/>
                <a:ea typeface="r0c0i Linotte" charset="0"/>
                <a:cs typeface="r0c0i Linotte" charset="0"/>
              </a:rPr>
              <a:t>hợp</a:t>
            </a:r>
            <a:r>
              <a:rPr lang="en-US" sz="6600" smtClean="0">
                <a:latin typeface="r0c0i Linotte" charset="0"/>
                <a:ea typeface="r0c0i Linotte" charset="0"/>
                <a:cs typeface="r0c0i Linotte" charset="0"/>
              </a:rPr>
              <a:t> tạm</a:t>
            </a:r>
            <a:r>
              <a:rPr lang="en-US" sz="6600" dirty="0" smtClean="0">
                <a:latin typeface="r0c0i Linotte" charset="0"/>
                <a:ea typeface="r0c0i Linotte" charset="0"/>
                <a:cs typeface="r0c0i Linotte" charset="0"/>
              </a:rPr>
              <a:t> </a:t>
            </a:r>
            <a:r>
              <a:rPr lang="en-US" sz="6600" dirty="0" err="1" smtClean="0">
                <a:latin typeface="r0c0i Linotte" charset="0"/>
                <a:ea typeface="r0c0i Linotte" charset="0"/>
                <a:cs typeface="r0c0i Linotte" charset="0"/>
              </a:rPr>
              <a:t>ứng</a:t>
            </a:r>
            <a:endParaRPr lang="en-US" sz="6600" dirty="0" smtClean="0">
              <a:latin typeface="r0c0i Linotte" charset="0"/>
              <a:ea typeface="r0c0i Linotte" charset="0"/>
              <a:cs typeface="r0c0i Linotte" charset="0"/>
            </a:endParaRPr>
          </a:p>
          <a:p>
            <a:pPr algn="ctr"/>
            <a:r>
              <a:rPr lang="en-US" sz="6600" dirty="0" err="1" smtClean="0">
                <a:latin typeface="r0c0i Linotte" charset="0"/>
                <a:ea typeface="r0c0i Linotte" charset="0"/>
                <a:cs typeface="r0c0i Linotte" charset="0"/>
              </a:rPr>
              <a:t>trên</a:t>
            </a:r>
            <a:r>
              <a:rPr lang="en-US" sz="6600" dirty="0" smtClean="0">
                <a:latin typeface="r0c0i Linotte" charset="0"/>
                <a:ea typeface="r0c0i Linotte" charset="0"/>
                <a:cs typeface="r0c0i Linotte" charset="0"/>
              </a:rPr>
              <a:t> Excel</a:t>
            </a:r>
          </a:p>
        </p:txBody>
      </p:sp>
    </p:spTree>
    <p:extLst>
      <p:ext uri="{BB962C8B-B14F-4D97-AF65-F5344CB8AC3E}">
        <p14:creationId xmlns:p14="http://schemas.microsoft.com/office/powerpoint/2010/main" val="3181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5719483" cy="783771"/>
          </a:xfrm>
          <a:custGeom>
            <a:avLst/>
            <a:gdLst>
              <a:gd name="connsiteX0" fmla="*/ 0 w 2202024"/>
              <a:gd name="connsiteY0" fmla="*/ 0 h 783771"/>
              <a:gd name="connsiteX1" fmla="*/ 2202024 w 2202024"/>
              <a:gd name="connsiteY1" fmla="*/ 0 h 783771"/>
              <a:gd name="connsiteX2" fmla="*/ 2202024 w 2202024"/>
              <a:gd name="connsiteY2" fmla="*/ 783771 h 783771"/>
              <a:gd name="connsiteX3" fmla="*/ 0 w 2202024"/>
              <a:gd name="connsiteY3" fmla="*/ 783771 h 783771"/>
              <a:gd name="connsiteX4" fmla="*/ 0 w 2202024"/>
              <a:gd name="connsiteY4" fmla="*/ 0 h 783771"/>
              <a:gd name="connsiteX0" fmla="*/ 0 w 2202024"/>
              <a:gd name="connsiteY0" fmla="*/ 0 h 783771"/>
              <a:gd name="connsiteX1" fmla="*/ 2202024 w 2202024"/>
              <a:gd name="connsiteY1" fmla="*/ 0 h 783771"/>
              <a:gd name="connsiteX2" fmla="*/ 1810138 w 2202024"/>
              <a:gd name="connsiteY2" fmla="*/ 783771 h 783771"/>
              <a:gd name="connsiteX3" fmla="*/ 0 w 2202024"/>
              <a:gd name="connsiteY3" fmla="*/ 783771 h 783771"/>
              <a:gd name="connsiteX4" fmla="*/ 0 w 2202024"/>
              <a:gd name="connsiteY4" fmla="*/ 0 h 78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2024" h="783771">
                <a:moveTo>
                  <a:pt x="0" y="0"/>
                </a:moveTo>
                <a:lnTo>
                  <a:pt x="2202024" y="0"/>
                </a:lnTo>
                <a:lnTo>
                  <a:pt x="1810138" y="783771"/>
                </a:lnTo>
                <a:lnTo>
                  <a:pt x="0" y="783771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sz="3600" b="1">
                <a:latin typeface="r0c0i Linotte SemiBold" charset="0"/>
                <a:ea typeface="r0c0i Linotte SemiBold" charset="0"/>
                <a:cs typeface="r0c0i Linotte SemiBold" charset="0"/>
              </a:rPr>
              <a:t>Hành chính – nhân sự</a:t>
            </a:r>
            <a:endParaRPr sz="3600" b="1" dirty="0">
              <a:latin typeface="r0c0i Linotte SemiBold" charset="0"/>
              <a:ea typeface="r0c0i Linotte SemiBold" charset="0"/>
              <a:cs typeface="r0c0i Linotte SemiBold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241" y="5269877"/>
            <a:ext cx="2888343" cy="8536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5143" y="1074057"/>
            <a:ext cx="9593943" cy="3889829"/>
          </a:xfrm>
          <a:prstGeom prst="rect">
            <a:avLst/>
          </a:prstGeom>
          <a:solidFill>
            <a:srgbClr val="2D36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6600">
                <a:latin typeface="r0c0i Linotte" charset="0"/>
                <a:ea typeface="r0c0i Linotte" charset="0"/>
                <a:cs typeface="r0c0i Linotte" charset="0"/>
              </a:rPr>
              <a:t>Tiêu đề bài viết ở trong khung này</a:t>
            </a:r>
            <a:endParaRPr lang="vi-VN" sz="6600" dirty="0">
              <a:latin typeface="r0c0i Linotte" charset="0"/>
              <a:ea typeface="r0c0i Linotte" charset="0"/>
              <a:cs typeface="r0c0i Linott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370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2569029" cy="783771"/>
          </a:xfrm>
          <a:custGeom>
            <a:avLst/>
            <a:gdLst>
              <a:gd name="connsiteX0" fmla="*/ 0 w 2202024"/>
              <a:gd name="connsiteY0" fmla="*/ 0 h 783771"/>
              <a:gd name="connsiteX1" fmla="*/ 2202024 w 2202024"/>
              <a:gd name="connsiteY1" fmla="*/ 0 h 783771"/>
              <a:gd name="connsiteX2" fmla="*/ 2202024 w 2202024"/>
              <a:gd name="connsiteY2" fmla="*/ 783771 h 783771"/>
              <a:gd name="connsiteX3" fmla="*/ 0 w 2202024"/>
              <a:gd name="connsiteY3" fmla="*/ 783771 h 783771"/>
              <a:gd name="connsiteX4" fmla="*/ 0 w 2202024"/>
              <a:gd name="connsiteY4" fmla="*/ 0 h 783771"/>
              <a:gd name="connsiteX0" fmla="*/ 0 w 2202024"/>
              <a:gd name="connsiteY0" fmla="*/ 0 h 783771"/>
              <a:gd name="connsiteX1" fmla="*/ 2202024 w 2202024"/>
              <a:gd name="connsiteY1" fmla="*/ 0 h 783771"/>
              <a:gd name="connsiteX2" fmla="*/ 1810138 w 2202024"/>
              <a:gd name="connsiteY2" fmla="*/ 783771 h 783771"/>
              <a:gd name="connsiteX3" fmla="*/ 0 w 2202024"/>
              <a:gd name="connsiteY3" fmla="*/ 783771 h 783771"/>
              <a:gd name="connsiteX4" fmla="*/ 0 w 2202024"/>
              <a:gd name="connsiteY4" fmla="*/ 0 h 78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2024" h="783771">
                <a:moveTo>
                  <a:pt x="0" y="0"/>
                </a:moveTo>
                <a:lnTo>
                  <a:pt x="2202024" y="0"/>
                </a:lnTo>
                <a:lnTo>
                  <a:pt x="1810138" y="783771"/>
                </a:lnTo>
                <a:lnTo>
                  <a:pt x="0" y="783771"/>
                </a:lnTo>
                <a:lnTo>
                  <a:pt x="0" y="0"/>
                </a:lnTo>
                <a:close/>
              </a:path>
            </a:pathLst>
          </a:custGeom>
          <a:solidFill>
            <a:srgbClr val="67B0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sz="3600" b="1" dirty="0">
                <a:latin typeface="r0c0i Linotte SemiBold" charset="0"/>
                <a:ea typeface="r0c0i Linotte SemiBold" charset="0"/>
                <a:cs typeface="r0c0i Linotte SemiBold" charset="0"/>
              </a:rPr>
              <a:t>VBA</a:t>
            </a:r>
            <a:endParaRPr sz="3600" b="1" dirty="0">
              <a:latin typeface="r0c0i Linotte SemiBold" charset="0"/>
              <a:ea typeface="r0c0i Linotte SemiBold" charset="0"/>
              <a:cs typeface="r0c0i Linotte SemiBold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241" y="5269877"/>
            <a:ext cx="2888343" cy="8536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5143" y="1074057"/>
            <a:ext cx="9593943" cy="3889829"/>
          </a:xfrm>
          <a:prstGeom prst="rect">
            <a:avLst/>
          </a:prstGeom>
          <a:solidFill>
            <a:srgbClr val="2D36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6600" dirty="0">
                <a:latin typeface="r0c0i Linotte" charset="0"/>
                <a:ea typeface="r0c0i Linotte" charset="0"/>
                <a:cs typeface="r0c0i Linotte" charset="0"/>
              </a:rPr>
              <a:t>Tiêu đề bài viết ở trong khung này</a:t>
            </a:r>
            <a:endParaRPr sz="6600" dirty="0">
              <a:latin typeface="r0c0i Linotte" charset="0"/>
              <a:ea typeface="r0c0i Linotte" charset="0"/>
              <a:cs typeface="r0c0i Linott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257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2569029" cy="783771"/>
          </a:xfrm>
          <a:custGeom>
            <a:avLst/>
            <a:gdLst>
              <a:gd name="connsiteX0" fmla="*/ 0 w 2202024"/>
              <a:gd name="connsiteY0" fmla="*/ 0 h 783771"/>
              <a:gd name="connsiteX1" fmla="*/ 2202024 w 2202024"/>
              <a:gd name="connsiteY1" fmla="*/ 0 h 783771"/>
              <a:gd name="connsiteX2" fmla="*/ 2202024 w 2202024"/>
              <a:gd name="connsiteY2" fmla="*/ 783771 h 783771"/>
              <a:gd name="connsiteX3" fmla="*/ 0 w 2202024"/>
              <a:gd name="connsiteY3" fmla="*/ 783771 h 783771"/>
              <a:gd name="connsiteX4" fmla="*/ 0 w 2202024"/>
              <a:gd name="connsiteY4" fmla="*/ 0 h 783771"/>
              <a:gd name="connsiteX0" fmla="*/ 0 w 2202024"/>
              <a:gd name="connsiteY0" fmla="*/ 0 h 783771"/>
              <a:gd name="connsiteX1" fmla="*/ 2202024 w 2202024"/>
              <a:gd name="connsiteY1" fmla="*/ 0 h 783771"/>
              <a:gd name="connsiteX2" fmla="*/ 1810138 w 2202024"/>
              <a:gd name="connsiteY2" fmla="*/ 783771 h 783771"/>
              <a:gd name="connsiteX3" fmla="*/ 0 w 2202024"/>
              <a:gd name="connsiteY3" fmla="*/ 783771 h 783771"/>
              <a:gd name="connsiteX4" fmla="*/ 0 w 2202024"/>
              <a:gd name="connsiteY4" fmla="*/ 0 h 78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2024" h="783771">
                <a:moveTo>
                  <a:pt x="0" y="0"/>
                </a:moveTo>
                <a:lnTo>
                  <a:pt x="2202024" y="0"/>
                </a:lnTo>
                <a:lnTo>
                  <a:pt x="1810138" y="783771"/>
                </a:lnTo>
                <a:lnTo>
                  <a:pt x="0" y="783771"/>
                </a:lnTo>
                <a:lnTo>
                  <a:pt x="0" y="0"/>
                </a:lnTo>
                <a:close/>
              </a:path>
            </a:pathLst>
          </a:custGeom>
          <a:solidFill>
            <a:srgbClr val="C548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sz="3600" b="1" dirty="0">
                <a:latin typeface="r0c0i Linotte SemiBold" charset="0"/>
                <a:ea typeface="r0c0i Linotte SemiBold" charset="0"/>
                <a:cs typeface="r0c0i Linotte SemiBold" charset="0"/>
              </a:rPr>
              <a:t>PPT</a:t>
            </a:r>
            <a:endParaRPr sz="3600" b="1" dirty="0">
              <a:latin typeface="r0c0i Linotte SemiBold" charset="0"/>
              <a:ea typeface="r0c0i Linotte SemiBold" charset="0"/>
              <a:cs typeface="r0c0i Linotte SemiBold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241" y="5269877"/>
            <a:ext cx="2888343" cy="8536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5143" y="1074057"/>
            <a:ext cx="9593943" cy="3889829"/>
          </a:xfrm>
          <a:prstGeom prst="rect">
            <a:avLst/>
          </a:prstGeom>
          <a:solidFill>
            <a:srgbClr val="2D36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6600" dirty="0">
                <a:latin typeface="r0c0i Linotte" charset="0"/>
                <a:ea typeface="r0c0i Linotte" charset="0"/>
                <a:cs typeface="r0c0i Linotte" charset="0"/>
              </a:rPr>
              <a:t>Tiêu đề bài viết ở trong khung này</a:t>
            </a:r>
            <a:endParaRPr sz="6600" dirty="0">
              <a:latin typeface="r0c0i Linotte" charset="0"/>
              <a:ea typeface="r0c0i Linotte" charset="0"/>
              <a:cs typeface="r0c0i Linott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150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2569029" cy="783771"/>
          </a:xfrm>
          <a:custGeom>
            <a:avLst/>
            <a:gdLst>
              <a:gd name="connsiteX0" fmla="*/ 0 w 2202024"/>
              <a:gd name="connsiteY0" fmla="*/ 0 h 783771"/>
              <a:gd name="connsiteX1" fmla="*/ 2202024 w 2202024"/>
              <a:gd name="connsiteY1" fmla="*/ 0 h 783771"/>
              <a:gd name="connsiteX2" fmla="*/ 2202024 w 2202024"/>
              <a:gd name="connsiteY2" fmla="*/ 783771 h 783771"/>
              <a:gd name="connsiteX3" fmla="*/ 0 w 2202024"/>
              <a:gd name="connsiteY3" fmla="*/ 783771 h 783771"/>
              <a:gd name="connsiteX4" fmla="*/ 0 w 2202024"/>
              <a:gd name="connsiteY4" fmla="*/ 0 h 783771"/>
              <a:gd name="connsiteX0" fmla="*/ 0 w 2202024"/>
              <a:gd name="connsiteY0" fmla="*/ 0 h 783771"/>
              <a:gd name="connsiteX1" fmla="*/ 2202024 w 2202024"/>
              <a:gd name="connsiteY1" fmla="*/ 0 h 783771"/>
              <a:gd name="connsiteX2" fmla="*/ 1810138 w 2202024"/>
              <a:gd name="connsiteY2" fmla="*/ 783771 h 783771"/>
              <a:gd name="connsiteX3" fmla="*/ 0 w 2202024"/>
              <a:gd name="connsiteY3" fmla="*/ 783771 h 783771"/>
              <a:gd name="connsiteX4" fmla="*/ 0 w 2202024"/>
              <a:gd name="connsiteY4" fmla="*/ 0 h 78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2024" h="783771">
                <a:moveTo>
                  <a:pt x="0" y="0"/>
                </a:moveTo>
                <a:lnTo>
                  <a:pt x="2202024" y="0"/>
                </a:lnTo>
                <a:lnTo>
                  <a:pt x="1810138" y="783771"/>
                </a:lnTo>
                <a:lnTo>
                  <a:pt x="0" y="783771"/>
                </a:lnTo>
                <a:lnTo>
                  <a:pt x="0" y="0"/>
                </a:lnTo>
                <a:close/>
              </a:path>
            </a:pathLst>
          </a:custGeom>
          <a:solidFill>
            <a:srgbClr val="2A56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sz="3600" b="1" dirty="0">
                <a:latin typeface="r0c0i Linotte SemiBold" charset="0"/>
                <a:ea typeface="r0c0i Linotte SemiBold" charset="0"/>
                <a:cs typeface="r0c0i Linotte SemiBold" charset="0"/>
              </a:rPr>
              <a:t>WORD</a:t>
            </a:r>
            <a:endParaRPr sz="3600" b="1" dirty="0">
              <a:latin typeface="r0c0i Linotte SemiBold" charset="0"/>
              <a:ea typeface="r0c0i Linotte SemiBold" charset="0"/>
              <a:cs typeface="r0c0i Linotte SemiBold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241" y="5269877"/>
            <a:ext cx="2888343" cy="8536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5143" y="1074057"/>
            <a:ext cx="9593943" cy="3889829"/>
          </a:xfrm>
          <a:prstGeom prst="rect">
            <a:avLst/>
          </a:prstGeom>
          <a:solidFill>
            <a:srgbClr val="2D36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6600" dirty="0">
                <a:latin typeface="r0c0i Linotte" charset="0"/>
                <a:ea typeface="r0c0i Linotte" charset="0"/>
                <a:cs typeface="r0c0i Linotte" charset="0"/>
              </a:rPr>
              <a:t>Tiêu đề bài viết ở trong khung này</a:t>
            </a:r>
            <a:endParaRPr sz="6600" dirty="0">
              <a:latin typeface="r0c0i Linotte" charset="0"/>
              <a:ea typeface="r0c0i Linotte" charset="0"/>
              <a:cs typeface="r0c0i Linott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603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</TotalTime>
  <Words>62</Words>
  <Application>Microsoft Office PowerPoint</Application>
  <PresentationFormat>Custom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Mangal</vt:lpstr>
      <vt:lpstr>r0c0i Linotte</vt:lpstr>
      <vt:lpstr>r0c0i Linotte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Duc Thanh Nguyen</dc:creator>
  <cp:lastModifiedBy>Windows User</cp:lastModifiedBy>
  <cp:revision>70</cp:revision>
  <dcterms:created xsi:type="dcterms:W3CDTF">2017-08-31T04:39:09Z</dcterms:created>
  <dcterms:modified xsi:type="dcterms:W3CDTF">2018-08-09T01:55:12Z</dcterms:modified>
</cp:coreProperties>
</file>